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3818B-F6C5-43D5-A7B2-0F8885895365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2631-FA86-4954-A927-DF5358B99E69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9978;&#20876;/&#31532;&#19968;&#31456;/D1_0&#24341;&#35328;.pp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4" name="Text Box 10">
            <a:hlinkClick r:id="rId2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1438275" y="155575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引言</a:t>
            </a:r>
          </a:p>
        </p:txBody>
      </p:sp>
      <p:sp>
        <p:nvSpPr>
          <p:cNvPr id="36875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216535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>
                <a:latin typeface="楷体_GB2312" pitchFamily="49" charset="-122"/>
              </a:rPr>
              <a:t>第一章 函数与极限 </a:t>
            </a:r>
          </a:p>
        </p:txBody>
      </p:sp>
      <p:sp>
        <p:nvSpPr>
          <p:cNvPr id="36876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2851150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第二章 导数与微分 </a:t>
            </a:r>
          </a:p>
        </p:txBody>
      </p:sp>
      <p:sp>
        <p:nvSpPr>
          <p:cNvPr id="36877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3536950"/>
            <a:ext cx="569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第三章 微分中值定理与导数的应用</a:t>
            </a:r>
          </a:p>
        </p:txBody>
      </p:sp>
      <p:sp>
        <p:nvSpPr>
          <p:cNvPr id="36878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4222750"/>
            <a:ext cx="302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第四章 不定积分 </a:t>
            </a:r>
          </a:p>
        </p:txBody>
      </p:sp>
      <p:sp>
        <p:nvSpPr>
          <p:cNvPr id="36879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4908550"/>
            <a:ext cx="2673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第五章 定积分 </a:t>
            </a:r>
          </a:p>
        </p:txBody>
      </p:sp>
      <p:sp>
        <p:nvSpPr>
          <p:cNvPr id="36880" name="Text Box 1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5638800"/>
            <a:ext cx="374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第六章 定积分的应用 </a:t>
            </a:r>
          </a:p>
        </p:txBody>
      </p:sp>
      <p:sp>
        <p:nvSpPr>
          <p:cNvPr id="36882" name="Rectangle 18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4800600" cy="1066800"/>
          </a:xfrm>
        </p:spPr>
        <p:txBody>
          <a:bodyPr/>
          <a:lstStyle/>
          <a:p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目   录</a:t>
            </a:r>
          </a:p>
        </p:txBody>
      </p:sp>
      <p:pic>
        <p:nvPicPr>
          <p:cNvPr id="36919" name="Picture 55" descr="BS00554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609600"/>
            <a:ext cx="1295400" cy="11160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2300288"/>
            <a:ext cx="5340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第八章 空间解析几何与向量代数</a:t>
            </a:r>
          </a:p>
        </p:txBody>
      </p:sp>
      <p:sp>
        <p:nvSpPr>
          <p:cNvPr id="13332" name="Text Box 2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2984500"/>
            <a:ext cx="534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第九章 多元函数微分法及其应用</a:t>
            </a:r>
          </a:p>
        </p:txBody>
      </p:sp>
      <p:sp>
        <p:nvSpPr>
          <p:cNvPr id="13333" name="Text Box 2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36703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第十章 重积分</a:t>
            </a:r>
          </a:p>
        </p:txBody>
      </p:sp>
      <p:sp>
        <p:nvSpPr>
          <p:cNvPr id="13334" name="Text Box 2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4311650"/>
            <a:ext cx="4984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第十一章 曲线积分与曲面积分</a:t>
            </a:r>
          </a:p>
        </p:txBody>
      </p:sp>
      <p:sp>
        <p:nvSpPr>
          <p:cNvPr id="13335" name="Text Box 2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5029200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dirty="0">
                <a:latin typeface="楷体_GB2312" pitchFamily="49" charset="-122"/>
              </a:rPr>
              <a:t>第十二章 无穷级数</a:t>
            </a:r>
          </a:p>
        </p:txBody>
      </p:sp>
      <p:sp>
        <p:nvSpPr>
          <p:cNvPr id="13336" name="Text Box 2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38275" y="1690688"/>
            <a:ext cx="2851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latin typeface="楷体_GB2312" pitchFamily="49" charset="-122"/>
              </a:rPr>
              <a:t>第七章 微分方程</a:t>
            </a:r>
          </a:p>
        </p:txBody>
      </p:sp>
      <p:pic>
        <p:nvPicPr>
          <p:cNvPr id="13356" name="Picture 44" descr="BS0055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60388"/>
            <a:ext cx="1295400" cy="1116012"/>
          </a:xfrm>
          <a:prstGeom prst="rect">
            <a:avLst/>
          </a:prstGeom>
          <a:noFill/>
        </p:spPr>
      </p:pic>
      <p:sp>
        <p:nvSpPr>
          <p:cNvPr id="13357" name="Rectangle 45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4800600" cy="1066800"/>
          </a:xfrm>
          <a:noFill/>
          <a:ln/>
        </p:spPr>
        <p:txBody>
          <a:bodyPr/>
          <a:lstStyle/>
          <a:p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目 录</a:t>
            </a:r>
            <a:r>
              <a:rPr lang="en-US" altLang="zh-CN" b="1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续</a:t>
            </a:r>
            <a:r>
              <a:rPr lang="en-US" altLang="zh-CN" b="1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目   录</vt:lpstr>
      <vt:lpstr>目 录(续)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</dc:creator>
  <cp:lastModifiedBy>w</cp:lastModifiedBy>
  <cp:revision>3</cp:revision>
  <dcterms:created xsi:type="dcterms:W3CDTF">2019-03-10T09:43:24Z</dcterms:created>
  <dcterms:modified xsi:type="dcterms:W3CDTF">2019-03-10T09:47:03Z</dcterms:modified>
</cp:coreProperties>
</file>