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B6C45-CE5D-41F0-9869-CFA59D936029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8AC68-F160-4AA9-8572-EFC20FF58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7772400" cy="12969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zh-CN" altLang="en-US" b="1" dirty="0" smtClean="0"/>
              <a:t>分数阶微积分 </a:t>
            </a:r>
            <a:r>
              <a:rPr lang="en-US" altLang="zh-CN" b="1" dirty="0" smtClean="0"/>
              <a:t>Fractional Calculus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in </a:t>
            </a:r>
            <a:r>
              <a:rPr lang="en-US" b="1" dirty="0" smtClean="0"/>
              <a:t>math</a:t>
            </a:r>
            <a:r>
              <a:rPr lang="en-US" b="1" dirty="0" smtClean="0">
                <a:solidFill>
                  <a:srgbClr val="FF0000"/>
                </a:solidFill>
              </a:rPr>
              <a:t>Handbook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00B050"/>
                </a:solidFill>
              </a:rPr>
              <a:t>com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3716338"/>
            <a:ext cx="5976938" cy="2520950"/>
          </a:xfrm>
        </p:spPr>
        <p:txBody>
          <a:bodyPr rtlCol="0">
            <a:normAutofit lnSpcReduction="10000"/>
          </a:bodyPr>
          <a:lstStyle/>
          <a:p>
            <a:pPr algn="l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手机：</a:t>
            </a:r>
            <a:r>
              <a:rPr lang="en-US" altLang="zh-CN" sz="2000" b="1" dirty="0" smtClean="0"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0061413008019</a:t>
            </a:r>
          </a:p>
          <a:p>
            <a:pPr algn="l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Email</a:t>
            </a:r>
            <a:r>
              <a:rPr lang="zh-CN" altLang="en-US" sz="2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：</a:t>
            </a:r>
            <a:r>
              <a:rPr lang="en-US" altLang="zh-CN" sz="2000" b="1" dirty="0" smtClean="0"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DrHuang@DrHuang.com</a:t>
            </a:r>
          </a:p>
          <a:p>
            <a:pPr algn="l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QQ</a:t>
            </a:r>
            <a:r>
              <a:rPr lang="zh-CN" altLang="en-US" sz="2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：</a:t>
            </a:r>
            <a:r>
              <a:rPr lang="en-US" sz="2000" b="1" dirty="0" smtClean="0"/>
              <a:t> 1662657603</a:t>
            </a:r>
            <a:endParaRPr lang="en-US" altLang="zh-CN" sz="2000" b="1" dirty="0" smtClean="0">
              <a:solidFill>
                <a:srgbClr val="FFFF00"/>
              </a:solidFill>
              <a:latin typeface="Microsoft YaHei" pitchFamily="34" charset="-122"/>
              <a:ea typeface="Microsoft YaHei" pitchFamily="34" charset="-122"/>
              <a:sym typeface="Microsoft YaHei" pitchFamily="34" charset="-122"/>
            </a:endParaRPr>
          </a:p>
          <a:p>
            <a:pPr algn="l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微信：</a:t>
            </a:r>
            <a:r>
              <a:rPr lang="en-US" altLang="zh-CN" sz="2000" b="1" dirty="0" smtClean="0">
                <a:latin typeface="Microsoft YaHei" pitchFamily="34" charset="-122"/>
                <a:ea typeface="Microsoft YaHei" pitchFamily="34" charset="-122"/>
                <a:sym typeface="Microsoft YaHei" pitchFamily="34" charset="-122"/>
              </a:rPr>
              <a:t>DrHuang8</a:t>
            </a:r>
          </a:p>
          <a:p>
            <a:pPr algn="l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sym typeface="SimSun" pitchFamily="2" charset="-122"/>
              </a:rPr>
              <a:t>网站 </a:t>
            </a:r>
            <a:r>
              <a:rPr lang="en-US" altLang="zh-CN" sz="2000" b="1" dirty="0" smtClean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sym typeface="SimSun" pitchFamily="2" charset="-122"/>
              </a:rPr>
              <a:t>: </a:t>
            </a:r>
            <a:r>
              <a:rPr lang="en-US" altLang="zh-CN" sz="2000" b="1" dirty="0" smtClean="0">
                <a:latin typeface="Microsoft YaHei" pitchFamily="34" charset="-122"/>
                <a:ea typeface="Microsoft YaHei" pitchFamily="34" charset="-122"/>
                <a:sym typeface="SimSun" pitchFamily="2" charset="-122"/>
              </a:rPr>
              <a:t>DrHuang.com</a:t>
            </a:r>
          </a:p>
        </p:txBody>
      </p:sp>
      <p:sp>
        <p:nvSpPr>
          <p:cNvPr id="4098" name="Rectangle 6"/>
          <p:cNvSpPr>
            <a:spLocks noGrp="1" noChangeArrowheads="1"/>
          </p:cNvSpPr>
          <p:nvPr>
            <p:ph type="dt" sz="quarter" idx="10"/>
          </p:nvPr>
        </p:nvSpPr>
        <p:spPr>
          <a:xfrm>
            <a:off x="395288" y="6400800"/>
            <a:ext cx="1905000" cy="457200"/>
          </a:xfrm>
        </p:spPr>
        <p:txBody>
          <a:bodyPr/>
          <a:lstStyle/>
          <a:p>
            <a:pPr>
              <a:defRPr/>
            </a:pPr>
            <a:fld id="{B5541818-D84A-41E7-BB91-EFB82FD3E888}" type="datetime1">
              <a:rPr lang="en-US"/>
              <a:pPr>
                <a:defRPr/>
              </a:pPr>
              <a:t>1/11/2015</a:t>
            </a:fld>
            <a:endParaRPr lang="en-US" dirty="0"/>
          </a:p>
        </p:txBody>
      </p:sp>
      <p:sp>
        <p:nvSpPr>
          <p:cNvPr id="409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0761AE-7202-4AE1-84C8-7DAA786F0D81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651125" y="2708275"/>
            <a:ext cx="36734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547813" y="2852738"/>
            <a:ext cx="5911850" cy="5857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zh-CN" altLang="en-US" sz="3200"/>
              <a:t>黄卫光</a:t>
            </a:r>
            <a:r>
              <a:rPr lang="zh-CN" altLang="en-US" sz="3200">
                <a:latin typeface="SimSun" pitchFamily="2" charset="-122"/>
              </a:rPr>
              <a:t>博士</a:t>
            </a:r>
            <a:endParaRPr lang="en-US" sz="3200"/>
          </a:p>
        </p:txBody>
      </p:sp>
      <p:sp>
        <p:nvSpPr>
          <p:cNvPr id="6152" name="TextBox 8"/>
          <p:cNvSpPr txBox="1">
            <a:spLocks noChangeArrowheads="1"/>
          </p:cNvSpPr>
          <p:nvPr/>
        </p:nvSpPr>
        <p:spPr bwMode="auto">
          <a:xfrm>
            <a:off x="395288" y="620713"/>
            <a:ext cx="8064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/>
      <p:bldP spid="410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33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分数阶微积分 Fractional Calculus in mathHandbook.com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分数阶微积分 Fractional Calculus_x000d_in mathHandbook.com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分数阶微积分 Fractional Calculus_x000d_in mathHandbook.com</vt:lpwstr>
  </property>
</Properties>
</file>