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 sz="4000" b="1" smtClean="0"/>
              <a:t>12. 市场</a:t>
            </a:r>
            <a:r>
              <a:rPr lang="zh-CN" altLang="en-US" sz="4000" b="1" smtClean="0"/>
              <a:t>推广计划</a:t>
            </a:r>
            <a:endParaRPr lang="en-US" sz="4000" b="1" smtClean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idx="1"/>
          </p:nvPr>
        </p:nvSpPr>
        <p:spPr>
          <a:xfrm>
            <a:off x="684213" y="765175"/>
            <a:ext cx="7772400" cy="5400675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sz="2500" smtClean="0"/>
              <a:t>预计发布时间：</a:t>
            </a:r>
            <a:r>
              <a:rPr lang="en-US" sz="2500" smtClean="0"/>
              <a:t>201</a:t>
            </a:r>
            <a:r>
              <a:rPr lang="en-US" altLang="zh-CN" sz="2500" smtClean="0"/>
              <a:t>5</a:t>
            </a:r>
            <a:r>
              <a:rPr lang="zh-CN" altLang="en-US" sz="2500" smtClean="0"/>
              <a:t>年</a:t>
            </a:r>
            <a:endParaRPr lang="en-US" sz="2500" smtClean="0"/>
          </a:p>
          <a:p>
            <a:pPr lvl="1" fontAlgn="auto">
              <a:spcAft>
                <a:spcPts val="0"/>
              </a:spcAft>
              <a:defRPr/>
            </a:pPr>
            <a:r>
              <a:rPr lang="zh-CN" altLang="en-US" sz="2500" smtClean="0"/>
              <a:t>针对个人的产品推广。</a:t>
            </a:r>
            <a:endParaRPr lang="en-US" sz="2500" smtClean="0"/>
          </a:p>
          <a:p>
            <a:pPr lvl="1" fontAlgn="auto">
              <a:spcAft>
                <a:spcPts val="0"/>
              </a:spcAft>
              <a:defRPr/>
            </a:pPr>
            <a:r>
              <a:rPr lang="zh-CN" altLang="en-US" sz="2500" smtClean="0"/>
              <a:t>用户：个人、学生或小型项目团队。</a:t>
            </a:r>
            <a:endParaRPr lang="en-US" sz="2500" smtClean="0"/>
          </a:p>
          <a:p>
            <a:pPr fontAlgn="auto">
              <a:spcAft>
                <a:spcPts val="0"/>
              </a:spcAft>
              <a:defRPr/>
            </a:pPr>
            <a:r>
              <a:rPr lang="zh-CN" altLang="en-US" sz="2500" smtClean="0"/>
              <a:t>预计发布时间：</a:t>
            </a:r>
            <a:r>
              <a:rPr lang="en-US" sz="2500" smtClean="0"/>
              <a:t>201</a:t>
            </a:r>
            <a:r>
              <a:rPr lang="en-US" altLang="zh-CN" sz="2500" smtClean="0"/>
              <a:t>6</a:t>
            </a:r>
            <a:r>
              <a:rPr lang="zh-CN" altLang="en-US" sz="2500" smtClean="0"/>
              <a:t>年</a:t>
            </a:r>
            <a:endParaRPr lang="en-US" sz="2500" smtClean="0"/>
          </a:p>
          <a:p>
            <a:pPr lvl="1" fontAlgn="auto">
              <a:spcAft>
                <a:spcPts val="0"/>
              </a:spcAft>
              <a:defRPr/>
            </a:pPr>
            <a:r>
              <a:rPr lang="zh-CN" altLang="en-US" sz="2500" smtClean="0"/>
              <a:t>针对学校的产品推广。</a:t>
            </a:r>
            <a:endParaRPr lang="en-US" sz="2500" smtClean="0"/>
          </a:p>
          <a:p>
            <a:pPr lvl="1" fontAlgn="auto">
              <a:spcAft>
                <a:spcPts val="0"/>
              </a:spcAft>
              <a:defRPr/>
            </a:pPr>
            <a:r>
              <a:rPr lang="zh-CN" altLang="en-US" sz="2500" smtClean="0"/>
              <a:t>用户数：在</a:t>
            </a:r>
            <a:r>
              <a:rPr lang="en-US" sz="2500" smtClean="0"/>
              <a:t>100</a:t>
            </a:r>
            <a:r>
              <a:rPr lang="zh-CN" altLang="en-US" sz="2500" smtClean="0"/>
              <a:t>点以下的学校。</a:t>
            </a:r>
            <a:endParaRPr lang="en-US" sz="2500" smtClean="0"/>
          </a:p>
          <a:p>
            <a:pPr fontAlgn="auto">
              <a:spcAft>
                <a:spcPts val="0"/>
              </a:spcAft>
              <a:defRPr/>
            </a:pPr>
            <a:r>
              <a:rPr lang="zh-CN" altLang="en-US" sz="2500" smtClean="0"/>
              <a:t>预计发布时间：</a:t>
            </a:r>
            <a:r>
              <a:rPr lang="en-US" sz="2500" smtClean="0"/>
              <a:t>201</a:t>
            </a:r>
            <a:r>
              <a:rPr lang="en-US" altLang="zh-CN" sz="2500" smtClean="0"/>
              <a:t>7</a:t>
            </a:r>
            <a:r>
              <a:rPr lang="zh-CN" altLang="en-US" sz="2500" smtClean="0"/>
              <a:t>年</a:t>
            </a:r>
            <a:endParaRPr lang="en-US" sz="2500" smtClean="0"/>
          </a:p>
          <a:p>
            <a:pPr lvl="1" fontAlgn="auto">
              <a:spcAft>
                <a:spcPts val="0"/>
              </a:spcAft>
              <a:defRPr/>
            </a:pPr>
            <a:r>
              <a:rPr lang="zh-CN" altLang="en-US" sz="2500" smtClean="0"/>
              <a:t>针对大学、设计院、研究机构的产品推广。</a:t>
            </a:r>
            <a:endParaRPr lang="en-US" sz="2500" smtClean="0"/>
          </a:p>
          <a:p>
            <a:pPr lvl="1" fontAlgn="auto">
              <a:spcAft>
                <a:spcPts val="0"/>
              </a:spcAft>
              <a:defRPr/>
            </a:pPr>
            <a:r>
              <a:rPr lang="zh-CN" altLang="en-US" sz="2500" smtClean="0"/>
              <a:t>用户数：达到</a:t>
            </a:r>
            <a:r>
              <a:rPr lang="en-US" sz="2500" smtClean="0"/>
              <a:t>100</a:t>
            </a:r>
            <a:r>
              <a:rPr lang="zh-CN" altLang="en-US" sz="2500" smtClean="0"/>
              <a:t>点至</a:t>
            </a:r>
            <a:r>
              <a:rPr lang="en-US" sz="2500" smtClean="0"/>
              <a:t>1000</a:t>
            </a:r>
            <a:r>
              <a:rPr lang="zh-CN" altLang="en-US" sz="2500" smtClean="0"/>
              <a:t>点的院校机构。</a:t>
            </a:r>
            <a:endParaRPr lang="en-US" sz="2500" smtClean="0"/>
          </a:p>
          <a:p>
            <a:pPr fontAlgn="auto">
              <a:spcAft>
                <a:spcPts val="0"/>
              </a:spcAft>
              <a:defRPr/>
            </a:pPr>
            <a:r>
              <a:rPr lang="zh-CN" altLang="en-US" sz="2500" smtClean="0"/>
              <a:t>预计发布时间：</a:t>
            </a:r>
            <a:r>
              <a:rPr lang="en-US" sz="2500" smtClean="0"/>
              <a:t>201</a:t>
            </a:r>
            <a:r>
              <a:rPr lang="en-US" altLang="zh-CN" sz="2500" smtClean="0"/>
              <a:t>8</a:t>
            </a:r>
            <a:r>
              <a:rPr lang="zh-CN" altLang="en-US" sz="2500" smtClean="0"/>
              <a:t>年</a:t>
            </a:r>
            <a:endParaRPr lang="en-US" sz="2500" smtClean="0"/>
          </a:p>
          <a:p>
            <a:pPr lvl="1" fontAlgn="auto">
              <a:spcAft>
                <a:spcPts val="0"/>
              </a:spcAft>
              <a:defRPr/>
            </a:pPr>
            <a:r>
              <a:rPr lang="zh-CN" altLang="en-US" sz="2500" smtClean="0"/>
              <a:t>针对大中型企业的产品推广。</a:t>
            </a:r>
            <a:endParaRPr lang="en-US" sz="2500" smtClean="0"/>
          </a:p>
          <a:p>
            <a:pPr lvl="1" fontAlgn="auto">
              <a:spcAft>
                <a:spcPts val="0"/>
              </a:spcAft>
              <a:defRPr/>
            </a:pPr>
            <a:r>
              <a:rPr lang="zh-CN" altLang="en-US" sz="2500" smtClean="0"/>
              <a:t>用户数：达到</a:t>
            </a:r>
            <a:r>
              <a:rPr lang="en-US" sz="2500" smtClean="0"/>
              <a:t>1000</a:t>
            </a:r>
            <a:r>
              <a:rPr lang="zh-CN" altLang="en-US" sz="2500" smtClean="0"/>
              <a:t>点或以上的跨区域企业。</a:t>
            </a:r>
            <a:endParaRPr lang="en-US" sz="2500" smtClean="0"/>
          </a:p>
        </p:txBody>
      </p:sp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5800" y="6381750"/>
            <a:ext cx="1905000" cy="247650"/>
          </a:xfrm>
        </p:spPr>
        <p:txBody>
          <a:bodyPr/>
          <a:lstStyle/>
          <a:p>
            <a:pPr>
              <a:defRPr/>
            </a:pPr>
            <a:fld id="{22E303F4-6379-4E1F-B0F9-80967A5473DA}" type="datetime1">
              <a:rPr lang="en-US"/>
              <a:pPr>
                <a:defRPr/>
              </a:pPr>
              <a:t>1/11/2015</a:t>
            </a:fld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FFDE80-B3D9-459C-A62B-DA1AECFA96D1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1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1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1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1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161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12. 市场推广计划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>12. 市场推广计划</dc:description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>12. 市场推广计划</vt:lpwstr>
  </property>
</Properties>
</file>