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en-US" altLang="zh-CN" smtClean="0"/>
              <a:t>1. </a:t>
            </a:r>
            <a:r>
              <a:rPr lang="zh-CN" altLang="en-US" b="1" smtClean="0"/>
              <a:t>介绍</a:t>
            </a:r>
            <a:endParaRPr lang="en-US" b="1" smtClean="0"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149" name="Rectangle 7"/>
          <p:cNvSpPr>
            <a:spLocks noGrp="1" noChangeArrowheads="1"/>
          </p:cNvSpPr>
          <p:nvPr>
            <p:ph idx="1"/>
          </p:nvPr>
        </p:nvSpPr>
        <p:spPr>
          <a:xfrm>
            <a:off x="395288" y="1125538"/>
            <a:ext cx="8064500" cy="4967287"/>
          </a:xfrm>
        </p:spPr>
        <p:txBody>
          <a:bodyPr/>
          <a:lstStyle/>
          <a:p>
            <a:r>
              <a:rPr lang="zh-CN" altLang="en-US" smtClean="0"/>
              <a:t>分数阶微积分（</a:t>
            </a:r>
            <a:r>
              <a:rPr lang="en-US" altLang="zh-CN" smtClean="0"/>
              <a:t>fractional calculus</a:t>
            </a:r>
            <a:r>
              <a:rPr lang="zh-CN" altLang="en-US" smtClean="0"/>
              <a:t>）起源于</a:t>
            </a:r>
            <a:r>
              <a:rPr lang="en-US" smtClean="0"/>
              <a:t>17</a:t>
            </a:r>
            <a:r>
              <a:rPr lang="zh-CN" altLang="en-US" smtClean="0"/>
              <a:t>世纪末，其最早的问题由</a:t>
            </a:r>
            <a:r>
              <a:rPr lang="en-US" smtClean="0"/>
              <a:t>Leibniz </a:t>
            </a:r>
            <a:r>
              <a:rPr lang="zh-CN" altLang="en-US" smtClean="0"/>
              <a:t>与</a:t>
            </a:r>
            <a:r>
              <a:rPr lang="en-US" smtClean="0"/>
              <a:t>L</a:t>
            </a:r>
            <a:r>
              <a:rPr lang="zh-CN" altLang="en-US" smtClean="0"/>
              <a:t>’</a:t>
            </a:r>
            <a:r>
              <a:rPr lang="en-US" smtClean="0"/>
              <a:t>Hospital </a:t>
            </a:r>
            <a:r>
              <a:rPr lang="zh-CN" altLang="en-US" smtClean="0"/>
              <a:t>提出。</a:t>
            </a:r>
            <a:endParaRPr lang="en-US" altLang="zh-CN" smtClean="0"/>
          </a:p>
          <a:p>
            <a:r>
              <a:rPr lang="zh-CN" altLang="en-US" smtClean="0"/>
              <a:t>是数学分析的一个分支，它研究微分算子和积分算子的实数次幂的理论和应用。</a:t>
            </a:r>
            <a:endParaRPr lang="en-US" altLang="zh-CN" smtClean="0"/>
          </a:p>
          <a:p>
            <a:r>
              <a:rPr lang="zh-CN" altLang="en-US" smtClean="0"/>
              <a:t>是普通微积分的延伸。</a:t>
            </a:r>
            <a:endParaRPr lang="en-US" altLang="zh-CN" smtClean="0"/>
          </a:p>
          <a:p>
            <a:r>
              <a:rPr lang="en-US" smtClean="0"/>
              <a:t>20</a:t>
            </a:r>
            <a:r>
              <a:rPr lang="zh-CN" altLang="en-US" smtClean="0"/>
              <a:t>世纪中叶，其理论研究和实际应用获得了长足的发展。</a:t>
            </a:r>
            <a:endParaRPr lang="en-US" altLang="zh-CN" smtClean="0"/>
          </a:p>
          <a:p>
            <a:endParaRPr lang="en-US" smtClean="0"/>
          </a:p>
        </p:txBody>
      </p:sp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5145717-1F49-483A-A718-98913C25F4D0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1BFB04-7D47-47DD-94FB-E037053FB633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32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1. 介绍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1. 介绍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1. 介绍</vt:lpwstr>
  </property>
</Properties>
</file>