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EC4D7-3DC9-495F-B6D2-59B134331373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8988B-65CE-42C3-B39C-2A3389A98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41393E-5BEB-4409-9039-2541260060CD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06B27A-2DD0-4A3E-AAC6-8CD552145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2" name="Rectangle 8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699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CN" b="1" dirty="0" smtClean="0"/>
              <a:t>3.  </a:t>
            </a:r>
            <a:r>
              <a:rPr lang="zh-CN" altLang="en-US" b="1" dirty="0" smtClean="0"/>
              <a:t>技术原理图</a:t>
            </a:r>
            <a:endParaRPr lang="en-US" dirty="0" smtClean="0"/>
          </a:p>
        </p:txBody>
      </p:sp>
      <p:sp>
        <p:nvSpPr>
          <p:cNvPr id="11273" name="Rectangle 9"/>
          <p:cNvSpPr>
            <a:spLocks noGrp="1" noChangeArrowheads="1"/>
          </p:cNvSpPr>
          <p:nvPr>
            <p:ph idx="1"/>
          </p:nvPr>
        </p:nvSpPr>
        <p:spPr>
          <a:xfrm>
            <a:off x="609600" y="1219200"/>
            <a:ext cx="7772400" cy="5089525"/>
          </a:xfrm>
        </p:spPr>
        <p:txBody>
          <a:bodyPr rtlCol="0">
            <a:normAutofit lnSpcReduction="10000"/>
          </a:bodyPr>
          <a:lstStyle/>
          <a:p>
            <a:pPr algn="just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AU" sz="2000" smtClean="0">
                <a:ea typeface="Helv"/>
                <a:cs typeface="Helv"/>
              </a:rPr>
              <a:t>			</a:t>
            </a:r>
            <a:r>
              <a:rPr lang="zh-CN" altLang="en-US" sz="2000" smtClean="0"/>
              <a:t>用户</a:t>
            </a:r>
            <a:r>
              <a:rPr lang="en-AU" sz="2000" smtClean="0">
                <a:ea typeface="Helv"/>
                <a:cs typeface="Helv"/>
              </a:rPr>
              <a:t>			</a:t>
            </a:r>
            <a:r>
              <a:rPr lang="zh-CN" altLang="en-US" sz="2000" smtClean="0"/>
              <a:t>软件包</a:t>
            </a:r>
            <a:endParaRPr lang="en-AU" sz="2000" smtClean="0">
              <a:ea typeface="Helv"/>
              <a:cs typeface="Helv"/>
            </a:endParaRPr>
          </a:p>
          <a:p>
            <a:pPr algn="just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AU" sz="2000" smtClean="0">
                <a:ea typeface="Helv"/>
                <a:cs typeface="Helv"/>
              </a:rPr>
              <a:t>		 /|\             		       |</a:t>
            </a:r>
          </a:p>
          <a:p>
            <a:pPr algn="just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AU" sz="2000" smtClean="0">
                <a:ea typeface="Helv"/>
                <a:cs typeface="Helv"/>
              </a:rPr>
              <a:t>		 \|/            	                   \|/</a:t>
            </a:r>
          </a:p>
          <a:p>
            <a:pPr algn="just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AU" sz="2000" smtClean="0">
                <a:ea typeface="Helv"/>
                <a:cs typeface="Helv"/>
              </a:rPr>
              <a:t>		------------------------------------------</a:t>
            </a:r>
          </a:p>
          <a:p>
            <a:pPr algn="just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AU" sz="2000" smtClean="0">
                <a:ea typeface="Helv"/>
                <a:cs typeface="Helv"/>
              </a:rPr>
              <a:t>		|           </a:t>
            </a:r>
            <a:r>
              <a:rPr lang="zh-CN" altLang="en-US" sz="2000" smtClean="0"/>
              <a:t>数学公式界面                </a:t>
            </a:r>
            <a:r>
              <a:rPr lang="en-AU" sz="2000" smtClean="0">
                <a:ea typeface="Helv"/>
                <a:cs typeface="Helv"/>
              </a:rPr>
              <a:t>|</a:t>
            </a:r>
          </a:p>
          <a:p>
            <a:pPr algn="just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AU" sz="2000" smtClean="0">
                <a:ea typeface="Helv"/>
                <a:cs typeface="Helv"/>
              </a:rPr>
              <a:t>		------------------------------------------</a:t>
            </a:r>
          </a:p>
          <a:p>
            <a:pPr algn="just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AU" sz="2000" smtClean="0">
                <a:ea typeface="Helv"/>
                <a:cs typeface="Helv"/>
              </a:rPr>
              <a:t>			       /|\</a:t>
            </a:r>
          </a:p>
          <a:p>
            <a:pPr algn="just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AU" sz="2000" smtClean="0">
                <a:ea typeface="Helv"/>
                <a:cs typeface="Helv"/>
              </a:rPr>
              <a:t>			       \|/</a:t>
            </a:r>
          </a:p>
          <a:p>
            <a:pPr algn="just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AU" sz="2000" smtClean="0">
                <a:ea typeface="Helv"/>
                <a:cs typeface="Helv"/>
              </a:rPr>
              <a:t>		------------------------------</a:t>
            </a:r>
          </a:p>
          <a:p>
            <a:pPr algn="just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AU" sz="2000" smtClean="0">
                <a:ea typeface="Helv"/>
                <a:cs typeface="Helv"/>
              </a:rPr>
              <a:t>	 -------&gt; |	</a:t>
            </a:r>
            <a:r>
              <a:rPr lang="zh-CN" altLang="en-US" sz="2000" smtClean="0"/>
              <a:t>推理器</a:t>
            </a:r>
            <a:r>
              <a:rPr lang="en-US" altLang="zh-CN" sz="2000" smtClean="0"/>
              <a:t>	         </a:t>
            </a:r>
            <a:r>
              <a:rPr lang="en-AU" sz="2000" smtClean="0">
                <a:ea typeface="Helv"/>
                <a:cs typeface="Helv"/>
              </a:rPr>
              <a:t>| &lt;---------</a:t>
            </a:r>
          </a:p>
          <a:p>
            <a:pPr algn="just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AU" sz="2000" smtClean="0">
                <a:ea typeface="Helv"/>
                <a:cs typeface="Helv"/>
              </a:rPr>
              <a:t>	|       	------------------------------              |</a:t>
            </a:r>
          </a:p>
          <a:p>
            <a:pPr algn="just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AU" sz="2000" smtClean="0">
                <a:ea typeface="Helv"/>
                <a:cs typeface="Helv"/>
              </a:rPr>
              <a:t>       \|/                                            	          \|/</a:t>
            </a:r>
          </a:p>
          <a:p>
            <a:pPr algn="just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AU" sz="2000" smtClean="0">
                <a:ea typeface="Helv"/>
                <a:cs typeface="Helv"/>
              </a:rPr>
              <a:t>----------------------------                        --------------------</a:t>
            </a:r>
          </a:p>
          <a:p>
            <a:pPr algn="just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AU" sz="2000" smtClean="0">
                <a:ea typeface="Helv"/>
                <a:cs typeface="Helv"/>
              </a:rPr>
              <a:t>|	</a:t>
            </a:r>
            <a:r>
              <a:rPr lang="zh-CN" altLang="en-US" sz="2000" smtClean="0"/>
              <a:t>知识库 </a:t>
            </a:r>
            <a:r>
              <a:rPr lang="en-US" altLang="zh-CN" sz="2000" smtClean="0"/>
              <a:t>		</a:t>
            </a:r>
            <a:r>
              <a:rPr lang="en-AU" sz="2000" smtClean="0">
                <a:ea typeface="Helv"/>
                <a:cs typeface="Helv"/>
              </a:rPr>
              <a:t>|                       |    </a:t>
            </a:r>
            <a:r>
              <a:rPr lang="zh-CN" altLang="en-US" sz="2000" smtClean="0"/>
              <a:t>数据库      </a:t>
            </a:r>
            <a:r>
              <a:rPr lang="en-AU" sz="2000" smtClean="0">
                <a:ea typeface="Helv"/>
                <a:cs typeface="Helv"/>
              </a:rPr>
              <a:t>|</a:t>
            </a:r>
          </a:p>
          <a:p>
            <a:pPr algn="just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AU" sz="2000" smtClean="0">
                <a:ea typeface="Helv"/>
                <a:cs typeface="Helv"/>
              </a:rPr>
              <a:t>----------------------------                        --------------------</a:t>
            </a:r>
          </a:p>
          <a:p>
            <a:pPr algn="just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AU" sz="2000" smtClean="0">
                <a:ea typeface="Helv"/>
                <a:cs typeface="Helv"/>
              </a:rPr>
              <a:t>					</a:t>
            </a:r>
          </a:p>
        </p:txBody>
      </p:sp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1C76026-AF8E-4189-BB9D-326A25C93B3A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1B9C39-C114-4AD6-B3A9-E97D34091A55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2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2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2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2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2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2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2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2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2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2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2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2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27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27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27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27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27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27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27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27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3" grpId="0" build="allAtOnce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5441</TotalTime>
  <Words>9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3.  技术原理图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fractional</dc:title>
  <dc:creator>w huang</dc:creator>
  <dc:description>3.  技术原理图</dc:description>
  <cp:lastModifiedBy>w huang</cp:lastModifiedBy>
  <cp:revision>322</cp:revision>
  <cp:lastPrinted>1601-01-01T00:00:00Z</cp:lastPrinted>
  <dcterms:created xsi:type="dcterms:W3CDTF">1601-01-01T00:00:00Z</dcterms:created>
  <dcterms:modified xsi:type="dcterms:W3CDTF">2015-01-11T08:29:24Z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fractional</vt:lpwstr>
  </property>
  <property fmtid="{D5CDD505-2E9C-101B-9397-08002B2CF9AE}" pid="3" name="SlideDescription">
    <vt:lpwstr>3.  技术原理图</vt:lpwstr>
  </property>
</Properties>
</file>