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14. </a:t>
            </a:r>
            <a:r>
              <a:rPr lang="zh-CN" altLang="en-US" b="1" smtClean="0"/>
              <a:t> </a:t>
            </a:r>
            <a:r>
              <a:rPr lang="zh-CN" altLang="en-US" b="1" smtClean="0">
                <a:ea typeface="仿宋体"/>
                <a:cs typeface="仿宋体"/>
              </a:rPr>
              <a:t>学历</a:t>
            </a:r>
            <a:r>
              <a:rPr lang="zh-CN" altLang="en-US" smtClean="0"/>
              <a:t> </a:t>
            </a:r>
            <a:endParaRPr lang="en-US" smtClean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smtClean="0">
                <a:latin typeface="Times New Roman" pitchFamily="18" charset="0"/>
              </a:rPr>
              <a:t>1978-1982 </a:t>
            </a:r>
            <a:r>
              <a:rPr lang="zh-CN" altLang="en-US" smtClean="0">
                <a:latin typeface="SimSun" pitchFamily="2" charset="-122"/>
              </a:rPr>
              <a:t>中山大学学士</a:t>
            </a:r>
            <a:r>
              <a:rPr lang="zh-CN" altLang="en-US" smtClean="0">
                <a:latin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CN" smtClean="0">
                <a:latin typeface="Times New Roman" pitchFamily="18" charset="0"/>
              </a:rPr>
              <a:t>1982-1984 </a:t>
            </a:r>
            <a:r>
              <a:rPr lang="zh-CN" altLang="en-US" smtClean="0">
                <a:latin typeface="SimSun" pitchFamily="2" charset="-122"/>
              </a:rPr>
              <a:t>中山大学硕士</a:t>
            </a:r>
            <a:r>
              <a:rPr lang="zh-CN" altLang="en-US" smtClean="0">
                <a:latin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CN" smtClean="0">
                <a:latin typeface="Times New Roman" pitchFamily="18" charset="0"/>
              </a:rPr>
              <a:t>1986-1991 </a:t>
            </a:r>
            <a:r>
              <a:rPr lang="zh-CN" altLang="en-US" smtClean="0">
                <a:latin typeface="SimSun" pitchFamily="2" charset="-122"/>
              </a:rPr>
              <a:t>澳大利亚帝肯大学博士</a:t>
            </a:r>
            <a:r>
              <a:rPr lang="zh-CN" altLang="en-US" smtClean="0">
                <a:latin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CN" smtClean="0">
                <a:latin typeface="Times New Roman" pitchFamily="18" charset="0"/>
              </a:rPr>
              <a:t>1992-1996 </a:t>
            </a:r>
            <a:r>
              <a:rPr lang="zh-CN" altLang="en-US" smtClean="0">
                <a:latin typeface="SimSun" pitchFamily="2" charset="-122"/>
              </a:rPr>
              <a:t>澳大利亚新洲大学博士后</a:t>
            </a:r>
            <a:endParaRPr lang="en-US" altLang="zh-CN" smtClean="0">
              <a:latin typeface="SimSun" pitchFamily="2" charset="-122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CN" altLang="en-US" smtClean="0"/>
              <a:t>澳大利亚计算机协会会员</a:t>
            </a:r>
            <a:endParaRPr lang="en-US" altLang="zh-CN" smtClean="0"/>
          </a:p>
          <a:p>
            <a:pPr fontAlgn="auto">
              <a:spcAft>
                <a:spcPts val="0"/>
              </a:spcAft>
              <a:defRPr/>
            </a:pPr>
            <a:r>
              <a:rPr lang="zh-CN" altLang="en-US" smtClean="0"/>
              <a:t>在国内外学术刊物上发表了</a:t>
            </a:r>
            <a:r>
              <a:rPr lang="en-US" smtClean="0"/>
              <a:t>65</a:t>
            </a:r>
            <a:r>
              <a:rPr lang="zh-CN" altLang="en-US" smtClean="0"/>
              <a:t>篇论文。</a:t>
            </a:r>
            <a:endParaRPr lang="en-US" smtClean="0"/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CN" smtClean="0">
              <a:latin typeface="SimSun" pitchFamily="2" charset="-122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CN" altLang="en-US" smtClean="0">
                <a:latin typeface="Times New Roman" pitchFamily="18" charset="0"/>
              </a:rPr>
              <a:t> </a:t>
            </a:r>
            <a:endParaRPr lang="en-US" smtClean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9FBE68-5D0A-4B56-BF0C-EFBDC89D71B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581A1-0BAA-4ECD-9ADE-B254F594BF58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72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14.  学历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14.  学历 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14.  学历 </vt:lpwstr>
  </property>
</Properties>
</file>