
<file path=[Content_Types].xml><?xml version="1.0" encoding="utf-8"?>
<Types xmlns="http://schemas.openxmlformats.org/package/2006/content-types"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7EC4D7-3DC9-495F-B6D2-59B134331373}" type="datetime1">
              <a:rPr lang="en-US"/>
              <a:pPr>
                <a:defRPr/>
              </a:pPr>
              <a:t>1/11/2015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88988B-65CE-42C3-B39C-2A3389A98A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E041393E-5BEB-4409-9039-2541260060CD}" type="datetime1">
              <a:rPr lang="en-US"/>
              <a:pPr>
                <a:defRPr/>
              </a:pPr>
              <a:t>1/11/2015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706B27A-2DD0-4A3E-AAC6-8CD5521455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hdr="0" ftr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smtClean="0"/>
              <a:t>工作经验</a:t>
            </a:r>
            <a:r>
              <a:rPr lang="zh-CN" altLang="en-US" smtClean="0"/>
              <a:t>与</a:t>
            </a:r>
            <a:r>
              <a:rPr lang="zh-CN" altLang="en-US" b="1" smtClean="0"/>
              <a:t>创业经历</a:t>
            </a:r>
            <a:endParaRPr lang="en-US" smtClean="0"/>
          </a:p>
        </p:txBody>
      </p:sp>
      <p:sp>
        <p:nvSpPr>
          <p:cNvPr id="14343" name="Rectangle 7"/>
          <p:cNvSpPr>
            <a:spLocks noGrp="1" noChangeArrowheads="1"/>
          </p:cNvSpPr>
          <p:nvPr>
            <p:ph idx="1"/>
          </p:nvPr>
        </p:nvSpPr>
        <p:spPr>
          <a:xfrm>
            <a:off x="685800" y="1268413"/>
            <a:ext cx="7772400" cy="5040312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zh-CN" altLang="en-US" smtClean="0"/>
              <a:t>曾经在澳洲</a:t>
            </a:r>
            <a:r>
              <a:rPr lang="en-US" smtClean="0"/>
              <a:t>10</a:t>
            </a:r>
            <a:r>
              <a:rPr lang="zh-CN" altLang="en-US" smtClean="0"/>
              <a:t>多家公司任高级软件工程师</a:t>
            </a:r>
            <a:endParaRPr lang="en-US" altLang="zh-CN" smtClean="0">
              <a:latin typeface="Times New Roman" pitchFamily="18" charset="0"/>
            </a:endParaRPr>
          </a:p>
          <a:p>
            <a:r>
              <a:rPr lang="en-US" altLang="zh-CN" smtClean="0">
                <a:latin typeface="Times New Roman" pitchFamily="18" charset="0"/>
              </a:rPr>
              <a:t>Nokia</a:t>
            </a:r>
            <a:r>
              <a:rPr lang="zh-CN" altLang="en-US" smtClean="0"/>
              <a:t>世界</a:t>
            </a:r>
            <a:r>
              <a:rPr lang="en-US" smtClean="0"/>
              <a:t>500</a:t>
            </a:r>
            <a:r>
              <a:rPr lang="zh-CN" altLang="en-US" smtClean="0"/>
              <a:t>强企业 诺基亚手机</a:t>
            </a:r>
            <a:r>
              <a:rPr lang="zh-CN" altLang="en-US" smtClean="0">
                <a:latin typeface="SimSun" pitchFamily="2" charset="-122"/>
              </a:rPr>
              <a:t>公司</a:t>
            </a:r>
            <a:r>
              <a:rPr lang="zh-CN" altLang="en-US" smtClean="0"/>
              <a:t> </a:t>
            </a:r>
            <a:endParaRPr lang="en-US" altLang="zh-CN" smtClean="0"/>
          </a:p>
          <a:p>
            <a:r>
              <a:rPr lang="en-US" altLang="zh-CN" smtClean="0">
                <a:latin typeface="Times New Roman" pitchFamily="18" charset="0"/>
              </a:rPr>
              <a:t>Hyro</a:t>
            </a:r>
            <a:r>
              <a:rPr lang="zh-CN" altLang="en-US" smtClean="0"/>
              <a:t>互联网</a:t>
            </a:r>
            <a:r>
              <a:rPr lang="zh-CN" altLang="en-US" smtClean="0">
                <a:latin typeface="SimSun" pitchFamily="2" charset="-122"/>
              </a:rPr>
              <a:t>公司</a:t>
            </a:r>
            <a:r>
              <a:rPr lang="zh-CN" altLang="en-US" smtClean="0"/>
              <a:t>技术总监</a:t>
            </a:r>
          </a:p>
          <a:p>
            <a:r>
              <a:rPr lang="en-US" altLang="zh-CN" smtClean="0">
                <a:latin typeface="Times New Roman" pitchFamily="18" charset="0"/>
              </a:rPr>
              <a:t>Holden </a:t>
            </a:r>
            <a:r>
              <a:rPr lang="zh-CN" altLang="en-US" smtClean="0"/>
              <a:t>汽车</a:t>
            </a:r>
            <a:r>
              <a:rPr lang="zh-CN" altLang="en-US" smtClean="0">
                <a:latin typeface="SimSun" pitchFamily="2" charset="-122"/>
              </a:rPr>
              <a:t>公司</a:t>
            </a:r>
          </a:p>
          <a:p>
            <a:r>
              <a:rPr lang="en-US" altLang="zh-CN" smtClean="0">
                <a:latin typeface="Times New Roman" pitchFamily="18" charset="0"/>
              </a:rPr>
              <a:t>Emphasys</a:t>
            </a:r>
            <a:r>
              <a:rPr lang="zh-CN" altLang="en-US" smtClean="0">
                <a:latin typeface="SimSun" pitchFamily="2" charset="-122"/>
              </a:rPr>
              <a:t>公司</a:t>
            </a:r>
            <a:r>
              <a:rPr lang="zh-CN" altLang="en-US" smtClean="0"/>
              <a:t> </a:t>
            </a:r>
            <a:endParaRPr lang="en-US" smtClean="0"/>
          </a:p>
          <a:p>
            <a:r>
              <a:rPr lang="zh-CN" altLang="en-US" smtClean="0"/>
              <a:t>新南威尔士大学副研究员</a:t>
            </a:r>
            <a:endParaRPr lang="en-US" altLang="zh-CN" smtClean="0"/>
          </a:p>
          <a:p>
            <a:r>
              <a:rPr lang="zh-CN" altLang="en-US" smtClean="0"/>
              <a:t>黄博士有限公司 </a:t>
            </a:r>
            <a:r>
              <a:rPr lang="en-US" altLang="zh-CN" smtClean="0"/>
              <a:t>DrHuang.com</a:t>
            </a:r>
          </a:p>
          <a:p>
            <a:r>
              <a:rPr lang="zh-CN" altLang="en-US" smtClean="0"/>
              <a:t>太平洋科学院</a:t>
            </a:r>
            <a:endParaRPr lang="en-US" altLang="zh-CN" smtClean="0"/>
          </a:p>
          <a:p>
            <a:endParaRPr lang="zh-CN" altLang="en-US" smtClean="0"/>
          </a:p>
        </p:txBody>
      </p:sp>
      <p:sp>
        <p:nvSpPr>
          <p:cNvPr id="7170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074ED4D6-357C-49D7-980C-5B627C6ECA2F}" type="datetime1">
              <a:rPr lang="en-US"/>
              <a:pPr>
                <a:defRPr/>
              </a:pPr>
              <a:t>1/11/2015</a:t>
            </a:fld>
            <a:endParaRPr lang="en-US"/>
          </a:p>
        </p:txBody>
      </p:sp>
      <p:sp>
        <p:nvSpPr>
          <p:cNvPr id="717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510337-8943-40A9-A04E-AD90D95E3E38}" type="slidenum">
              <a:rPr lang="en-US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ransition spd="med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3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3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3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3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3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3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3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3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3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3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3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43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43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43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43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43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5441</TotalTime>
  <Words>86</Words>
  <Application>Microsoft Office PowerPoint</Application>
  <PresentationFormat>On-screen Show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工作经验与创业经历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fractional</dc:title>
  <dc:creator>w huang</dc:creator>
  <dc:description>工作经验与创业经历</dc:description>
  <cp:lastModifiedBy>w huang</cp:lastModifiedBy>
  <cp:revision>322</cp:revision>
  <cp:lastPrinted>1601-01-01T00:00:00Z</cp:lastPrinted>
  <dcterms:created xsi:type="dcterms:W3CDTF">1601-01-01T00:00:00Z</dcterms:created>
  <dcterms:modified xsi:type="dcterms:W3CDTF">2015-01-11T08:29:24Z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fractional</vt:lpwstr>
  </property>
  <property fmtid="{D5CDD505-2E9C-101B-9397-08002B2CF9AE}" pid="3" name="SlideDescription">
    <vt:lpwstr>工作经验与创业经历</vt:lpwstr>
  </property>
</Properties>
</file>