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DF7F8-6B5B-48C1-877D-1959ED15454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F192B-071F-4322-B648-6C80771BF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183562" cy="1050925"/>
          </a:xfrm>
        </p:spPr>
        <p:txBody>
          <a:bodyPr/>
          <a:lstStyle/>
          <a:p>
            <a:r>
              <a:rPr lang="en-US" sz="4800" b="1" smtClean="0">
                <a:latin typeface="Arial" pitchFamily="34" charset="0"/>
                <a:ea typeface="MS Song"/>
                <a:cs typeface="MS Song"/>
              </a:rPr>
              <a:t>目 录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341438"/>
            <a:ext cx="2373313" cy="47545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mtClean="0"/>
              <a:t>介绍</a:t>
            </a:r>
            <a:endParaRPr lang="en-US" altLang="zh-CN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mtClean="0"/>
              <a:t>定义</a:t>
            </a:r>
            <a:endParaRPr lang="en-US" altLang="zh-CN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zh-CN" b="1" smtClean="0"/>
              <a:t>计算</a:t>
            </a:r>
            <a:r>
              <a:rPr lang="zh-CN" altLang="en-US" b="1" smtClean="0"/>
              <a:t>原理</a:t>
            </a:r>
            <a:endParaRPr lang="en-US" altLang="zh-CN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mtClean="0"/>
              <a:t>性质</a:t>
            </a:r>
            <a:endParaRPr lang="en-US" altLang="zh-CN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b="1" smtClean="0"/>
              <a:t>例子</a:t>
            </a:r>
            <a:endParaRPr lang="en-US" altLang="zh-CN" b="1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mtClean="0"/>
              <a:t>应用</a:t>
            </a:r>
            <a:endParaRPr lang="en-US" altLang="zh-CN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mtClean="0"/>
              <a:t>参考文献</a:t>
            </a:r>
            <a:endParaRPr lang="zh-CN" altLang="en-US" smtClean="0">
              <a:ea typeface="仿宋体"/>
              <a:cs typeface="仿宋体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zh-CN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zh-CN" smtClean="0"/>
          </a:p>
        </p:txBody>
      </p:sp>
      <p:sp>
        <p:nvSpPr>
          <p:cNvPr id="7172" name="Content Placeholder 6"/>
          <p:cNvSpPr>
            <a:spLocks noGrp="1"/>
          </p:cNvSpPr>
          <p:nvPr>
            <p:ph sz="half" idx="2"/>
          </p:nvPr>
        </p:nvSpPr>
        <p:spPr>
          <a:xfrm>
            <a:off x="3203575" y="1268413"/>
            <a:ext cx="2305050" cy="576262"/>
          </a:xfrm>
        </p:spPr>
        <p:txBody>
          <a:bodyPr/>
          <a:lstStyle/>
          <a:p>
            <a:pPr marL="514350" indent="-514350">
              <a:buFont typeface="Times New Roman" pitchFamily="18" charset="0"/>
              <a:buAutoNum type="arabicPeriod" startAt="6"/>
            </a:pPr>
            <a:endParaRPr lang="en-US" altLang="zh-CN" smtClean="0"/>
          </a:p>
          <a:p>
            <a:pPr marL="514350" indent="-514350">
              <a:lnSpc>
                <a:spcPct val="90000"/>
              </a:lnSpc>
              <a:buFont typeface="Wingdings" pitchFamily="2" charset="2"/>
              <a:buAutoNum type="arabicPeriod" startAt="10"/>
            </a:pPr>
            <a:endParaRPr lang="en-US" altLang="zh-CN" smtClean="0"/>
          </a:p>
          <a:p>
            <a:pPr marL="514350" indent="-514350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solidFill>
                <a:srgbClr val="FFFF00"/>
              </a:solidFill>
              <a:latin typeface="Times New Roman" pitchFamily="18" charset="0"/>
              <a:ea typeface="MS Song"/>
              <a:cs typeface="MS Song"/>
            </a:endParaRPr>
          </a:p>
          <a:p>
            <a:pPr marL="514350" indent="-514350"/>
            <a:endParaRPr lang="en-US" smtClean="0"/>
          </a:p>
        </p:txBody>
      </p:sp>
      <p:sp>
        <p:nvSpPr>
          <p:cNvPr id="512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7AE3DB4-00D8-467E-B38E-C30B2ED46901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6470AF-9147-4E05-831B-840BFA7EB61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175" name="Content Placeholder 6"/>
          <p:cNvSpPr txBox="1">
            <a:spLocks/>
          </p:cNvSpPr>
          <p:nvPr/>
        </p:nvSpPr>
        <p:spPr bwMode="auto">
          <a:xfrm>
            <a:off x="5867400" y="1412875"/>
            <a:ext cx="2305050" cy="482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9600" indent="-609600">
              <a:lnSpc>
                <a:spcPct val="90000"/>
              </a:lnSpc>
              <a:buFont typeface="Times New Roman" pitchFamily="18" charset="0"/>
              <a:buAutoNum type="arabicPeriod" startAt="14"/>
            </a:pPr>
            <a:endParaRPr lang="en-US" sz="2800" b="1">
              <a:solidFill>
                <a:srgbClr val="FFFF00"/>
              </a:solidFill>
              <a:ea typeface="MS Song"/>
              <a:cs typeface="MS Song"/>
            </a:endParaRPr>
          </a:p>
          <a:p>
            <a:pPr marL="609600" indent="-609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sz="2800" b="1">
              <a:latin typeface="Arial" pitchFamily="34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21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目 录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目 录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目 录</vt:lpwstr>
  </property>
</Properties>
</file>