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ea typeface="MS Song"/>
                <a:cs typeface="MS Song"/>
              </a:rPr>
              <a:t>获  奖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052513"/>
            <a:ext cx="8353425" cy="5184775"/>
          </a:xfrm>
        </p:spPr>
        <p:txBody>
          <a:bodyPr/>
          <a:lstStyle/>
          <a:p>
            <a:r>
              <a:rPr lang="en-US" sz="3000" smtClean="0"/>
              <a:t>1973年海口市第一中学数学竞赛第一名奖</a:t>
            </a:r>
          </a:p>
          <a:p>
            <a:r>
              <a:rPr lang="en-US" sz="3000" smtClean="0"/>
              <a:t>1986年广东省科技进步奖三等奖2</a:t>
            </a:r>
            <a:r>
              <a:rPr lang="zh-CN" altLang="en-US" sz="3000" smtClean="0"/>
              <a:t>个</a:t>
            </a:r>
            <a:r>
              <a:rPr lang="en-US" sz="3000" smtClean="0"/>
              <a:t>。</a:t>
            </a:r>
          </a:p>
          <a:p>
            <a:r>
              <a:rPr lang="en-US" sz="3000" smtClean="0"/>
              <a:t>1986-1990年澳洲帝肯大学奖学金。</a:t>
            </a:r>
          </a:p>
          <a:p>
            <a:r>
              <a:rPr lang="en-US" sz="3000" smtClean="0"/>
              <a:t>2001年国际网站设计学会的金网奖。</a:t>
            </a:r>
          </a:p>
          <a:p>
            <a:r>
              <a:rPr lang="en-US" sz="3000" smtClean="0"/>
              <a:t>2014</a:t>
            </a:r>
            <a:r>
              <a:rPr lang="zh-CN" altLang="en-US" sz="3000" smtClean="0"/>
              <a:t>年创智杯创业大赛中国区复赛前十名。</a:t>
            </a:r>
            <a:endParaRPr lang="en-US" altLang="zh-CN" sz="3000" smtClean="0"/>
          </a:p>
          <a:p>
            <a:r>
              <a:rPr lang="en-US" sz="3000" smtClean="0"/>
              <a:t>2014</a:t>
            </a:r>
            <a:r>
              <a:rPr lang="zh-CN" altLang="en-US" sz="3000" smtClean="0"/>
              <a:t>年英创杯国际创新创业大赛半决赛前</a:t>
            </a:r>
            <a:r>
              <a:rPr lang="en-US" sz="3000" smtClean="0"/>
              <a:t>16</a:t>
            </a:r>
            <a:r>
              <a:rPr lang="zh-CN" altLang="en-US" sz="3000" smtClean="0"/>
              <a:t>名</a:t>
            </a:r>
            <a:endParaRPr lang="en-US" altLang="zh-CN" sz="3000" smtClean="0"/>
          </a:p>
          <a:p>
            <a:r>
              <a:rPr lang="en-US" sz="3000" smtClean="0"/>
              <a:t>201</a:t>
            </a:r>
            <a:r>
              <a:rPr lang="en-US" altLang="zh-CN" sz="3000" smtClean="0"/>
              <a:t>5</a:t>
            </a:r>
            <a:r>
              <a:rPr lang="zh-CN" altLang="en-US" sz="3000" smtClean="0"/>
              <a:t>年度南京</a:t>
            </a:r>
            <a:r>
              <a:rPr lang="en-US" sz="3000" smtClean="0"/>
              <a:t>321</a:t>
            </a:r>
            <a:r>
              <a:rPr lang="zh-CN" altLang="en-US" sz="3000" smtClean="0"/>
              <a:t>计划创业大赛国内赛区决赛。</a:t>
            </a:r>
            <a:endParaRPr lang="en-US" sz="3000" smtClean="0"/>
          </a:p>
          <a:p>
            <a:r>
              <a:rPr lang="en-US" sz="3000" smtClean="0"/>
              <a:t>2014</a:t>
            </a:r>
            <a:r>
              <a:rPr lang="zh-CN" altLang="en-US" sz="3000" smtClean="0"/>
              <a:t>年江苏省创业创新大赛决赛。</a:t>
            </a:r>
            <a:endParaRPr lang="en-US" altLang="zh-CN" sz="3000" smtClean="0"/>
          </a:p>
          <a:p>
            <a:r>
              <a:rPr lang="en-US" sz="3000" smtClean="0"/>
              <a:t>2014</a:t>
            </a:r>
            <a:r>
              <a:rPr lang="ar-SA" sz="3000" smtClean="0"/>
              <a:t>年中国教育部春晖杯国际大赛</a:t>
            </a:r>
            <a:endParaRPr lang="en-US" sz="3000" smtClean="0"/>
          </a:p>
          <a:p>
            <a:endParaRPr lang="en-US" sz="3000" smtClean="0"/>
          </a:p>
        </p:txBody>
      </p:sp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852CDE-9102-4929-AEF1-8A86FE179D34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88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获  奖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获  奖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获  奖</vt:lpwstr>
  </property>
</Properties>
</file>