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10.  </a:t>
            </a:r>
            <a:r>
              <a:rPr lang="zh-CN" altLang="en-US" b="1" smtClean="0"/>
              <a:t>商业模式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268413"/>
            <a:ext cx="7918450" cy="4827587"/>
          </a:xfrm>
        </p:spPr>
        <p:txBody>
          <a:bodyPr/>
          <a:lstStyle/>
          <a:p>
            <a:r>
              <a:rPr lang="zh-CN" altLang="en-US" smtClean="0">
                <a:solidFill>
                  <a:srgbClr val="FFFF00"/>
                </a:solidFill>
              </a:rPr>
              <a:t>营销目标</a:t>
            </a:r>
            <a:r>
              <a:rPr lang="zh-CN" altLang="en-US" smtClean="0"/>
              <a:t>：树立良好形象，打造品牌。</a:t>
            </a:r>
            <a:endParaRPr lang="en-US" altLang="zh-CN" smtClean="0"/>
          </a:p>
          <a:p>
            <a:r>
              <a:rPr lang="zh-CN" altLang="en-US" smtClean="0">
                <a:solidFill>
                  <a:srgbClr val="FFFF00"/>
                </a:solidFill>
              </a:rPr>
              <a:t>营销策略</a:t>
            </a:r>
            <a:r>
              <a:rPr lang="zh-CN" altLang="en-US" smtClean="0"/>
              <a:t>：满足顾客的产品才能赢得市场</a:t>
            </a:r>
            <a:r>
              <a:rPr lang="en-US" altLang="zh-CN" smtClean="0"/>
              <a:t>.</a:t>
            </a:r>
          </a:p>
          <a:p>
            <a:r>
              <a:rPr lang="zh-CN" altLang="en-US" smtClean="0">
                <a:solidFill>
                  <a:srgbClr val="FFFF00"/>
                </a:solidFill>
              </a:rPr>
              <a:t>促销策略</a:t>
            </a:r>
            <a:r>
              <a:rPr lang="zh-CN" altLang="en-US" smtClean="0"/>
              <a:t>：免费试用和学生打折。</a:t>
            </a:r>
            <a:endParaRPr lang="en-US" altLang="zh-CN" smtClean="0"/>
          </a:p>
          <a:p>
            <a:r>
              <a:rPr lang="zh-CN" altLang="en-US" smtClean="0">
                <a:solidFill>
                  <a:srgbClr val="FFFF00"/>
                </a:solidFill>
              </a:rPr>
              <a:t>市场策略</a:t>
            </a:r>
            <a:r>
              <a:rPr lang="en-US" smtClean="0"/>
              <a:t>:  </a:t>
            </a:r>
            <a:r>
              <a:rPr lang="zh-CN" altLang="en-US" smtClean="0"/>
              <a:t>全国性展会，峰会、论坛，新产品发布、技术培训交流会。</a:t>
            </a:r>
            <a:endParaRPr lang="en-US" altLang="zh-CN" smtClean="0"/>
          </a:p>
          <a:p>
            <a:r>
              <a:rPr lang="zh-CN" altLang="en-US" smtClean="0">
                <a:solidFill>
                  <a:srgbClr val="FFFF00"/>
                </a:solidFill>
              </a:rPr>
              <a:t>销售渠道</a:t>
            </a:r>
            <a:r>
              <a:rPr lang="zh-CN" altLang="en-US" smtClean="0"/>
              <a:t>：特定客户，网络营销，社交平台营销，销售网络。</a:t>
            </a:r>
            <a:endParaRPr lang="en-US" altLang="zh-CN" smtClean="0"/>
          </a:p>
          <a:p>
            <a:r>
              <a:rPr lang="zh-CN" altLang="en-US" smtClean="0">
                <a:solidFill>
                  <a:srgbClr val="FFFF00"/>
                </a:solidFill>
              </a:rPr>
              <a:t>获利模式：</a:t>
            </a:r>
            <a:r>
              <a:rPr lang="zh-CN" altLang="en-US" smtClean="0"/>
              <a:t>以手机套餐收费销售模式。</a:t>
            </a:r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altLang="zh-CN" smtClean="0"/>
          </a:p>
          <a:p>
            <a:endParaRPr lang="zh-CN" altLang="en-US" smtClean="0">
              <a:latin typeface="SimSun" pitchFamily="2" charset="-122"/>
            </a:endParaRPr>
          </a:p>
          <a:p>
            <a:endParaRPr lang="en-US" smtClean="0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303C0F0-325A-4A10-86A7-ABA9A0E0B559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7017C-8AB8-46BD-960C-B49658992A4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134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10.  商业模式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10.  商业模式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10.  商业模式</vt:lpwstr>
  </property>
</Properties>
</file>