
<file path=[Content_Types].xml><?xml version="1.0" encoding="utf-8"?>
<Types xmlns="http://schemas.openxmlformats.org/package/2006/content-types">
  <Override PartName="/ppt/notesSlides/notesSlide1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1DDC8F-4880-432E-973D-0BB1BC6C8B97}" type="datetimeFigureOut">
              <a:rPr lang="en-US" smtClean="0"/>
              <a:t>1/11/2015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CDF83D-9C77-4FCC-A08A-2853224041AC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4035" name="Notes Placeholder 2"/>
          <p:cNvSpPr>
            <a:spLocks noGrp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F69D1494-1349-4B60-88BA-CF0A7CA53A93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7EC4D7-3DC9-495F-B6D2-59B134331373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88988B-65CE-42C3-B39C-2A3389A98A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041393E-5BEB-4409-9039-2541260060CD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smtClean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706B27A-2DD0-4A3E-AAC6-8CD5521455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hdr="0" ftr="0"/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900"/>
          </a:xfrm>
        </p:spPr>
        <p:txBody>
          <a:bodyPr/>
          <a:lstStyle/>
          <a:p>
            <a:r>
              <a:rPr lang="en-US" altLang="zh-CN" b="1" smtClean="0"/>
              <a:t>5. </a:t>
            </a:r>
            <a:r>
              <a:rPr lang="zh-CN" altLang="en-US" b="1" smtClean="0"/>
              <a:t>例子</a:t>
            </a:r>
            <a:endParaRPr lang="en-US" b="1" smtClean="0"/>
          </a:p>
        </p:txBody>
      </p:sp>
      <p:pic>
        <p:nvPicPr>
          <p:cNvPr id="20483" name="Content Placeholder 6" descr="screen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1979613" y="1268413"/>
            <a:ext cx="5113337" cy="4968875"/>
          </a:xfrm>
        </p:spPr>
      </p:pic>
      <p:sp>
        <p:nvSpPr>
          <p:cNvPr id="13316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fld id="{9BAD8BBB-CB36-4C29-96AF-6CBE051A8966}" type="datetime1">
              <a:rPr lang="en-US"/>
              <a:pPr>
                <a:defRPr/>
              </a:pPr>
              <a:t>1/11/2015</a:t>
            </a:fld>
            <a:endParaRPr lang="en-US"/>
          </a:p>
        </p:txBody>
      </p:sp>
      <p:sp>
        <p:nvSpPr>
          <p:cNvPr id="13317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1B2193-9C53-4093-9698-61D88CBB5069}" type="slidenum">
              <a:rPr lang="en-US"/>
              <a:pPr>
                <a:defRPr/>
              </a:pPr>
              <a:t>1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5441</TotalTime>
  <Words>7</Words>
  <Application>Microsoft Office PowerPoint</Application>
  <PresentationFormat>On-screen Show (4:3)</PresentationFormat>
  <Paragraphs>4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5. 例子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fractional</dc:title>
  <dc:creator>w huang</dc:creator>
  <dc:description>5. 例子</dc:description>
  <cp:lastModifiedBy>w huang</cp:lastModifiedBy>
  <cp:revision>322</cp:revision>
  <cp:lastPrinted>1601-01-01T00:00:00Z</cp:lastPrinted>
  <dcterms:created xsi:type="dcterms:W3CDTF">1601-01-01T00:00:00Z</dcterms:created>
  <dcterms:modified xsi:type="dcterms:W3CDTF">2015-01-11T08:29:22Z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fractional</vt:lpwstr>
  </property>
  <property fmtid="{D5CDD505-2E9C-101B-9397-08002B2CF9AE}" pid="3" name="SlideDescription">
    <vt:lpwstr>5. 例子</vt:lpwstr>
  </property>
</Properties>
</file>