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4000" b="1" smtClean="0"/>
              <a:t>20</a:t>
            </a:r>
            <a:r>
              <a:rPr lang="zh-CN" altLang="en-US" sz="4000" b="1" smtClean="0"/>
              <a:t>多种国外期刊已</a:t>
            </a:r>
            <a:r>
              <a:rPr lang="zh-CN" altLang="en-US" sz="4000" b="1" smtClean="0">
                <a:solidFill>
                  <a:srgbClr val="FF0000"/>
                </a:solidFill>
              </a:rPr>
              <a:t>检测</a:t>
            </a:r>
            <a:r>
              <a:rPr lang="zh-CN" altLang="en-US" sz="4000" b="1" smtClean="0"/>
              <a:t>评论</a:t>
            </a:r>
            <a:endParaRPr lang="en-US" sz="4000" b="1" smtClean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847013" cy="7921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smtClean="0"/>
              <a:t>1994</a:t>
            </a:r>
            <a:r>
              <a:rPr lang="zh-CN" altLang="en-US" sz="2800" smtClean="0"/>
              <a:t>年</a:t>
            </a:r>
            <a:r>
              <a:rPr lang="en-US" sz="2800" smtClean="0"/>
              <a:t>7</a:t>
            </a:r>
            <a:r>
              <a:rPr lang="zh-CN" altLang="en-US" sz="2800" smtClean="0"/>
              <a:t>月</a:t>
            </a:r>
            <a:r>
              <a:rPr lang="en-US" sz="2800" smtClean="0"/>
              <a:t>29</a:t>
            </a:r>
            <a:r>
              <a:rPr lang="zh-CN" altLang="en-US" sz="2800" smtClean="0"/>
              <a:t>日第</a:t>
            </a:r>
            <a:r>
              <a:rPr lang="en-US" sz="2800" smtClean="0"/>
              <a:t>11</a:t>
            </a:r>
            <a:r>
              <a:rPr lang="zh-CN" altLang="en-US" sz="2800" smtClean="0"/>
              <a:t>期新南威尔士大学校报</a:t>
            </a:r>
            <a:r>
              <a:rPr lang="en-US" sz="2800" smtClean="0"/>
              <a:t>&lt;&lt;Uniken&gt;&gt;</a:t>
            </a:r>
            <a:r>
              <a:rPr lang="zh-CN" altLang="en-US" sz="2800" smtClean="0"/>
              <a:t>头版头条评论</a:t>
            </a:r>
            <a:r>
              <a:rPr lang="en-US" sz="2800" smtClean="0"/>
              <a:t>: ”SymbMath</a:t>
            </a:r>
            <a:r>
              <a:rPr lang="zh-CN" altLang="en-US" sz="2800" smtClean="0"/>
              <a:t>是解数学难题的高级数学计算器和专家系统软件</a:t>
            </a:r>
            <a:r>
              <a:rPr lang="en-US" sz="2800" smtClean="0"/>
              <a:t>”.</a:t>
            </a:r>
            <a:endParaRPr lang="en-US" altLang="zh-CN" sz="2800" smtClean="0">
              <a:latin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zh-CN" sz="2800" smtClean="0">
              <a:latin typeface="Times New Roman" pitchFamily="18" charset="0"/>
            </a:endParaRPr>
          </a:p>
        </p:txBody>
      </p:sp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E303F4-6379-4E1F-B0F9-80967A5473DA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4659D-696C-4D05-A62D-D02B1E18A31C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31750" name="Picture 6" descr="uniken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349500"/>
            <a:ext cx="4168775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95288" y="2205038"/>
            <a:ext cx="43211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IEEE Micro, 1992.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IEEE Expert, 1993.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Aus. PC World, 1992 June, July; 1993 July.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PC Plus, 1993, June.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Physics World, 1993, June.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/>
              <a:t>AI Expert, 1995, Mar.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zh-CN" sz="2800" b="1">
                <a:cs typeface="Times New Roman" pitchFamily="18" charset="0"/>
              </a:rPr>
              <a:t>Desktop Engineering</a:t>
            </a:r>
            <a:r>
              <a:rPr lang="en-US" altLang="zh-CN" sz="2800" b="1"/>
              <a:t>, 1995.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115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20多种国外期刊已检测评论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20多种国外期刊已检测评论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20多种国外期刊已检测评论</vt:lpwstr>
  </property>
</Properties>
</file>