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183562" cy="1052512"/>
          </a:xfrm>
        </p:spPr>
        <p:txBody>
          <a:bodyPr/>
          <a:lstStyle/>
          <a:p>
            <a:r>
              <a:rPr lang="en-US" altLang="zh-CN" b="1" smtClean="0"/>
              <a:t>7. </a:t>
            </a:r>
            <a:r>
              <a:rPr lang="zh-CN" altLang="en-US" b="1" smtClean="0"/>
              <a:t>参考文献</a:t>
            </a:r>
            <a:endParaRPr lang="en-US" b="1" smtClean="0"/>
          </a:p>
        </p:txBody>
      </p:sp>
      <p:pic>
        <p:nvPicPr>
          <p:cNvPr id="25603" name="图片 5" descr="txp_fig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9750" y="1196975"/>
            <a:ext cx="7777163" cy="2159000"/>
          </a:xfrm>
          <a:noFill/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453E3-50DF-4185-B75B-23CBDEBCA40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25606" name="图片 6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3644900"/>
            <a:ext cx="7488238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K. Oldham and J. Spanier. ``\textsl{The Fractional Calculus : Theory and Applications of Differentiation and Integration to Arbitrary&#10;    Order}''. Academic Press, $1974$.\\&#10;    \textbf{The first monograph of FC.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71"/>
  <p:tag name="BOXFONT" val="10"/>
  <p:tag name="BOXWRAP" val="False"/>
  <p:tag name="WORKAROUNDTRANSPARENCYBUG" val="False"/>
  <p:tag name="BITMAPFORMAT" val="pngmono"/>
  <p:tag name="DEBUGINTERACTIVE" val="True"/>
  <p:tag name="ORIGWIDTH" val="468.0009"/>
  <p:tag name="PICTUREFILESIZE" val="9455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S. G. Samko, A. A. Kilbas and O. I. Marichev. ``\textsl{Fractional integrals and derivatives : theory and&#10;    applications}''. Gordon and Breach Science Publishers, $1993$.\\&#10;    \textbf{This book was published in Russian in $1987$.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71"/>
  <p:tag name="BOXFONT" val="10"/>
  <p:tag name="BOXWRAP" val="False"/>
  <p:tag name="WORKAROUNDTRANSPARENCYBUG" val="False"/>
  <p:tag name="BITMAPFORMAT" val="pngmono"/>
  <p:tag name="DEBUGINTERACTIVE" val="True"/>
  <p:tag name="ORIGWIDTH" val="468.9609"/>
  <p:tag name="PICTUREFILESIZE" val="10048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7. 参考文献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7. 参考文献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7. 参考文献</vt:lpwstr>
  </property>
</Properties>
</file>