
<file path=[Content_Types].xml><?xml version="1.0" encoding="utf-8"?>
<Types xmlns="http://schemas.openxmlformats.org/package/2006/content-types"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DD35EA-00E6-4CEB-AD59-911F4ADCBAC9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60350"/>
            <a:ext cx="7793038" cy="911225"/>
          </a:xfrm>
        </p:spPr>
        <p:txBody>
          <a:bodyPr/>
          <a:lstStyle/>
          <a:p>
            <a:r>
              <a:rPr lang="en-US" altLang="zh-CN" sz="3600" b="1" smtClean="0"/>
              <a:t>2. </a:t>
            </a:r>
            <a:r>
              <a:rPr lang="zh-CN" altLang="en-US" sz="3600" b="1" smtClean="0"/>
              <a:t>定义</a:t>
            </a:r>
            <a:endParaRPr lang="en-US" sz="3600" b="1" smtClean="0"/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557338"/>
            <a:ext cx="8785225" cy="44545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smtClean="0"/>
              <a:t>1. Riemann-Liouville fractional integral operator of </a:t>
            </a:r>
          </a:p>
          <a:p>
            <a:pPr>
              <a:buFont typeface="Wingdings" pitchFamily="2" charset="2"/>
              <a:buNone/>
            </a:pPr>
            <a:r>
              <a:rPr lang="en-US" sz="2800" smtClean="0"/>
              <a:t>order </a:t>
            </a:r>
          </a:p>
          <a:p>
            <a:pPr>
              <a:buFont typeface="Wingdings" pitchFamily="2" charset="2"/>
              <a:buNone/>
            </a:pPr>
            <a:endParaRPr lang="en-US" sz="2800" smtClean="0"/>
          </a:p>
          <a:p>
            <a:pPr>
              <a:buFont typeface="Wingdings" pitchFamily="2" charset="2"/>
              <a:buNone/>
            </a:pPr>
            <a:endParaRPr lang="en-US" sz="2800" smtClean="0"/>
          </a:p>
          <a:p>
            <a:pPr>
              <a:buFont typeface="Wingdings" pitchFamily="2" charset="2"/>
              <a:buNone/>
            </a:pPr>
            <a:endParaRPr lang="en-US" sz="2800" smtClean="0"/>
          </a:p>
          <a:p>
            <a:pPr>
              <a:buFont typeface="Wingdings" pitchFamily="2" charset="2"/>
              <a:buNone/>
            </a:pPr>
            <a:r>
              <a:rPr lang="en-US" sz="2800" smtClean="0"/>
              <a:t>2. Caputo  Fractional derivative 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ph sz="quarter" idx="2"/>
          </p:nvPr>
        </p:nvGraphicFramePr>
        <p:xfrm>
          <a:off x="2393950" y="2743200"/>
          <a:ext cx="5118100" cy="790575"/>
        </p:xfrm>
        <a:graphic>
          <a:graphicData uri="http://schemas.openxmlformats.org/presentationml/2006/ole">
            <p:oleObj spid="_x0000_s1026" name="Equation" r:id="rId3" imgW="3124080" imgH="48240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>
            <p:ph sz="quarter" idx="3"/>
          </p:nvPr>
        </p:nvGraphicFramePr>
        <p:xfrm>
          <a:off x="2700338" y="3644900"/>
          <a:ext cx="3343275" cy="423863"/>
        </p:xfrm>
        <a:graphic>
          <a:graphicData uri="http://schemas.openxmlformats.org/presentationml/2006/ole">
            <p:oleObj spid="_x0000_s1027" name="Equation" r:id="rId4" imgW="1803240" imgH="228600" progId="Equation.DSMT4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79388" y="4652963"/>
          <a:ext cx="8534400" cy="1920875"/>
        </p:xfrm>
        <a:graphic>
          <a:graphicData uri="http://schemas.openxmlformats.org/presentationml/2006/ole">
            <p:oleObj spid="_x0000_s1028" name="Equation" r:id="rId5" imgW="3911400" imgH="88884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187450" y="2133600"/>
          <a:ext cx="838200" cy="390525"/>
        </p:xfrm>
        <a:graphic>
          <a:graphicData uri="http://schemas.openxmlformats.org/presentationml/2006/ole">
            <p:oleObj spid="_x0000_s1029" name="Equation" r:id="rId6" imgW="380880" imgH="177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17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MathType 5.0 Equation</vt:lpstr>
      <vt:lpstr>2. 定义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>2. 定义</dc:description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>2. 定义</vt:lpwstr>
  </property>
</Properties>
</file>