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3.xml"/><Relationship Id="rId7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5.png"/><Relationship Id="rId5" Type="http://schemas.openxmlformats.org/officeDocument/2006/relationships/tags" Target="../tags/tag5.xml"/><Relationship Id="rId10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内容占位符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r>
              <a:rPr lang="en-US" altLang="zh-CN" smtClean="0"/>
              <a:t>Definition: Riemann-Liouville Fractional Derivative </a:t>
            </a:r>
          </a:p>
          <a:p>
            <a:endParaRPr lang="en-US" altLang="zh-CN" smtClean="0"/>
          </a:p>
          <a:p>
            <a:endParaRPr lang="en-US" altLang="zh-CN" smtClean="0"/>
          </a:p>
          <a:p>
            <a:r>
              <a:rPr lang="en-US" altLang="zh-CN" smtClean="0"/>
              <a:t>It is obvious that </a:t>
            </a:r>
          </a:p>
          <a:p>
            <a:r>
              <a:rPr lang="en-US" altLang="zh-CN" smtClean="0"/>
              <a:t>Let                      , we have </a:t>
            </a:r>
          </a:p>
          <a:p>
            <a:endParaRPr lang="en-US" altLang="zh-CN" smtClean="0"/>
          </a:p>
          <a:p>
            <a:r>
              <a:rPr lang="en-US" altLang="zh-CN" smtClean="0"/>
              <a:t>Moreover,</a:t>
            </a:r>
          </a:p>
        </p:txBody>
      </p:sp>
      <p:pic>
        <p:nvPicPr>
          <p:cNvPr id="12291" name="图片 15" descr="txp_fig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94113" y="3163888"/>
            <a:ext cx="2459037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图片 17" descr="txp_fig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11300" y="3814763"/>
            <a:ext cx="1866900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图片 29" descr="txp_fig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03450" y="4254500"/>
            <a:ext cx="4587875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图片 32" descr="txp_fig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06675" y="5480050"/>
            <a:ext cx="373856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图片 7" descr="txp_fig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77888" y="1838325"/>
            <a:ext cx="7145337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0&lt;m-p\leq1$.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22"/>
  <p:tag name="BOXFONT" val="10"/>
  <p:tag name="BOXWRAP" val="False"/>
  <p:tag name="WORKAROUNDTRANSPARENCYBUG" val="False"/>
  <p:tag name="BITMAPFORMAT" val="pngmono"/>
  <p:tag name="DEBUGINTERACTIVE" val="True"/>
  <p:tag name="ORIGWIDTH" val="139.9803"/>
  <p:tag name="PICTUREFILESIZE" val="523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alpha=m-p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22"/>
  <p:tag name="BOXFONT" val="10"/>
  <p:tag name="BOXWRAP" val="False"/>
  <p:tag name="WORKAROUNDTRANSPARENCYBUG" val="False"/>
  <p:tag name="BITMAPFORMAT" val="pngmono"/>
  <p:tag name="DEBUGINTERACTIVE" val="True"/>
  <p:tag name="ORIGWIDTH" val="99.00024"/>
  <p:tag name="PICTUREFILESIZE" val="337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~^{RL}_{~~a}D_x^pf(x)=\left(\frac{{\rm d}}{{\rm d}x}\right)^{m}\,_{a}\mathcal{D}_x^{-\alpha}f(x).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22"/>
  <p:tag name="BOXFONT" val="10"/>
  <p:tag name="BOXWRAP" val="False"/>
  <p:tag name="WORKAROUNDTRANSPARENCYBUG" val="False"/>
  <p:tag name="BITMAPFORMAT" val="pngmono"/>
  <p:tag name="DEBUGINTERACTIVE" val="True"/>
  <p:tag name="ORIGWIDTH" val="303.0006"/>
  <p:tag name="PICTUREFILESIZE" val="2062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~^{RL}_{~~a}D_x^{-p}f(x)=~_a\mathcal{D}_x^{-p}f(x).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22"/>
  <p:tag name="BOXFONT" val="10"/>
  <p:tag name="BOXWRAP" val="False"/>
  <p:tag name="WORKAROUNDTRANSPARENCYBUG" val="False"/>
  <p:tag name="BITMAPFORMAT" val="pngmono"/>
  <p:tag name="DEBUGINTERACTIVE" val="True"/>
  <p:tag name="ORIGWIDTH" val="246.9605"/>
  <p:tag name="PICTUREFILESIZE" val="145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~^{RL}_{~~a}D_x^pf(x)=\frac{1}{\Gamma(m-p)}\left(\frac{{\rm d}}{{\rm d}x}\right)^{m}\int_a^x\frac{f(\tau){\rm d}\tau}{(x-\tau)^{1-m+p}},$$&#10;where $0\leq m-1\leq p&lt;m$.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22"/>
  <p:tag name="BOXFONT" val="10"/>
  <p:tag name="BOXWRAP" val="False"/>
  <p:tag name="WORKAROUNDTRANSPARENCYBUG" val="False"/>
  <p:tag name="BITMAPFORMAT" val="pngmono"/>
  <p:tag name="DEBUGINTERACTIVE" val="True"/>
  <p:tag name="ORIGWIDTH" val="471.9609"/>
  <p:tag name="PICTUREFILESIZE" val="4589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15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/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/>
  </property>
</Properties>
</file>