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/>
              <a:t>Riemann-Liouville </a:t>
            </a:r>
            <a:r>
              <a:rPr lang="en-US" sz="3600" b="1" smtClean="0"/>
              <a:t>and Caputo</a:t>
            </a:r>
            <a:endParaRPr lang="ru-RU" sz="3600" b="1" smtClean="0"/>
          </a:p>
        </p:txBody>
      </p:sp>
      <p:pic>
        <p:nvPicPr>
          <p:cNvPr id="14339" name="Picture 7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700213"/>
            <a:ext cx="8124825" cy="4340225"/>
          </a:xfrm>
          <a:noFill/>
        </p:spPr>
      </p:pic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45211999-33BC-45CB-8D36-92194D65E522}" type="slidenum">
              <a:rPr lang="ru-RU"/>
              <a:pPr algn="ctr">
                <a:defRPr/>
              </a:pPr>
              <a:t>1</a:t>
            </a:fld>
            <a:r>
              <a:rPr lang="en-US"/>
              <a:t> /42</a:t>
            </a:r>
            <a:endParaRPr lang="ru-RU"/>
          </a:p>
        </p:txBody>
      </p:sp>
      <p:sp>
        <p:nvSpPr>
          <p:cNvPr id="19461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r>
              <a:rPr lang="en-US" smtClean="0"/>
              <a:t>QFTHEP 2010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Riemann-Liouville and Caputo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Riemann-Liouville and Caputo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Riemann-Liouville and Caputo</vt:lpwstr>
  </property>
</Properties>
</file>