
<file path=[Content_Types].xml><?xml version="1.0" encoding="utf-8"?>
<Types xmlns="http://schemas.openxmlformats.org/package/2006/content-types"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mtClean="0"/>
          </a:p>
        </p:txBody>
      </p:sp>
      <p:pic>
        <p:nvPicPr>
          <p:cNvPr id="23555" name="Content Placeholder 5" descr="sin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49275" y="1600200"/>
            <a:ext cx="8045450" cy="4525963"/>
          </a:xfrm>
        </p:spPr>
      </p:pic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F026B04E-4814-4670-99C8-F33549676667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448116-1308-4467-AB7B-B113772B81D2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2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/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/>
  </property>
</Properties>
</file>