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600200"/>
            <a:ext cx="7772400" cy="44958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2173C-4CA1-4B30-84F2-A45B68508CB4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6718F-8271-400F-BDC4-C1B8AC7CFA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41393E-5BEB-4409-9039-2541260060CD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06B27A-2DD0-4A3E-AAC6-8CD552145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smtClean="0"/>
              <a:t>6</a:t>
            </a:r>
            <a:r>
              <a:rPr lang="en-US" b="1" smtClean="0"/>
              <a:t>. </a:t>
            </a:r>
            <a:r>
              <a:rPr lang="zh-CN" altLang="en-US" b="1" smtClean="0"/>
              <a:t>应用</a:t>
            </a:r>
            <a:r>
              <a:rPr lang="en-US" smtClean="0"/>
              <a:t>  </a:t>
            </a:r>
          </a:p>
        </p:txBody>
      </p:sp>
      <p:pic>
        <p:nvPicPr>
          <p:cNvPr id="24579" name="SmartArt Placeholder 5" descr="ls5.jpg"/>
          <p:cNvPicPr>
            <a:picLocks noGrp="1" noChangeAspect="1"/>
          </p:cNvPicPr>
          <p:nvPr>
            <p:ph type="dgm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5800" y="1662113"/>
            <a:ext cx="7772400" cy="4371975"/>
          </a:xfrm>
        </p:spPr>
      </p:pic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81D793A-4FDD-4539-A02B-58E906F115EA}" type="datetime1">
              <a:rPr lang="en-US" smtClean="0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346378-9180-450C-9341-DC656531074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5441</TotalTime>
  <Words>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6. 应用 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fractional</dc:title>
  <dc:creator>w huang</dc:creator>
  <dc:description>6. 应用  </dc:description>
  <cp:lastModifiedBy>w huang</cp:lastModifiedBy>
  <cp:revision>322</cp:revision>
  <cp:lastPrinted>1601-01-01T00:00:00Z</cp:lastPrinted>
  <dcterms:created xsi:type="dcterms:W3CDTF">1601-01-01T00:00:00Z</dcterms:created>
  <dcterms:modified xsi:type="dcterms:W3CDTF">2015-01-11T08:29:23Z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fractional</vt:lpwstr>
  </property>
  <property fmtid="{D5CDD505-2E9C-101B-9397-08002B2CF9AE}" pid="3" name="SlideDescription">
    <vt:lpwstr>6. 应用  </vt:lpwstr>
  </property>
</Properties>
</file>