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J. Mo, P. </a:t>
            </a:r>
            <a:r>
              <a:rPr lang="en-AU" dirty="0" err="1" smtClean="0"/>
              <a:t>Cai</a:t>
            </a:r>
            <a:r>
              <a:rPr lang="en-AU" dirty="0" smtClean="0"/>
              <a:t>, W. Huang and F. </a:t>
            </a:r>
            <a:r>
              <a:rPr lang="en-AU" dirty="0" err="1" smtClean="0"/>
              <a:t>Yun</a:t>
            </a:r>
            <a:r>
              <a:rPr lang="en-AU" dirty="0" smtClean="0"/>
              <a:t>, Study on the multiple </a:t>
            </a:r>
            <a:r>
              <a:rPr lang="en-AU" dirty="0" smtClean="0">
                <a:solidFill>
                  <a:srgbClr val="FF0000"/>
                </a:solidFill>
              </a:rPr>
              <a:t>semi-differential</a:t>
            </a:r>
            <a:r>
              <a:rPr lang="en-AU" dirty="0" smtClean="0"/>
              <a:t> </a:t>
            </a:r>
            <a:r>
              <a:rPr lang="en-AU" dirty="0" err="1" smtClean="0"/>
              <a:t>electroanalysis</a:t>
            </a:r>
            <a:r>
              <a:rPr lang="en-AU" dirty="0" smtClean="0"/>
              <a:t> of electrochemical stripping method with thin mercury film formed in situ, </a:t>
            </a:r>
            <a:r>
              <a:rPr lang="en-AU" b="1" dirty="0" smtClean="0"/>
              <a:t>J. </a:t>
            </a:r>
            <a:r>
              <a:rPr lang="en-AU" b="1" dirty="0" err="1" smtClean="0"/>
              <a:t>Zhongshan</a:t>
            </a:r>
            <a:r>
              <a:rPr lang="en-AU" b="1" dirty="0" smtClean="0"/>
              <a:t> Uni. (</a:t>
            </a:r>
            <a:r>
              <a:rPr lang="en-AU" b="1" dirty="0" err="1" smtClean="0"/>
              <a:t>Zhongshan</a:t>
            </a:r>
            <a:r>
              <a:rPr lang="en-AU" b="1" dirty="0" smtClean="0"/>
              <a:t> </a:t>
            </a:r>
            <a:r>
              <a:rPr lang="en-AU" b="1" dirty="0" err="1" smtClean="0"/>
              <a:t>Daxue</a:t>
            </a:r>
            <a:r>
              <a:rPr lang="en-AU" b="1" dirty="0" smtClean="0"/>
              <a:t> </a:t>
            </a:r>
            <a:r>
              <a:rPr lang="en-AU" b="1" dirty="0" err="1" smtClean="0"/>
              <a:t>Xuebao</a:t>
            </a:r>
            <a:r>
              <a:rPr lang="en-AU" b="1" dirty="0" smtClean="0"/>
              <a:t>),</a:t>
            </a:r>
            <a:r>
              <a:rPr lang="en-AU" dirty="0" smtClean="0"/>
              <a:t> 1984, (4), 76-84, CA 103: 115269.</a:t>
            </a:r>
          </a:p>
          <a:p>
            <a:pPr fontAlgn="auto">
              <a:spcAft>
                <a:spcPts val="0"/>
              </a:spcAft>
              <a:defRPr/>
            </a:pPr>
            <a:r>
              <a:rPr lang="en-AU" dirty="0" smtClean="0"/>
              <a:t>J. Mo, W. Huang and R.J. Zhang, New Advances in </a:t>
            </a:r>
            <a:r>
              <a:rPr lang="en-AU" dirty="0" smtClean="0">
                <a:solidFill>
                  <a:srgbClr val="FF0000"/>
                </a:solidFill>
              </a:rPr>
              <a:t>convolution</a:t>
            </a:r>
            <a:r>
              <a:rPr lang="en-AU" dirty="0" smtClean="0"/>
              <a:t> </a:t>
            </a:r>
            <a:r>
              <a:rPr lang="en-AU" dirty="0" err="1" smtClean="0"/>
              <a:t>voltammetry</a:t>
            </a:r>
            <a:r>
              <a:rPr lang="en-AU" dirty="0" smtClean="0"/>
              <a:t> (Review), </a:t>
            </a:r>
            <a:r>
              <a:rPr lang="en-AU" b="1" dirty="0" smtClean="0"/>
              <a:t>J. Anal. </a:t>
            </a:r>
            <a:r>
              <a:rPr lang="en-AU" b="1" dirty="0" err="1" smtClean="0"/>
              <a:t>Determ</a:t>
            </a:r>
            <a:r>
              <a:rPr lang="en-AU" b="1" dirty="0" smtClean="0"/>
              <a:t>. (</a:t>
            </a:r>
            <a:r>
              <a:rPr lang="en-AU" b="1" dirty="0" err="1" smtClean="0"/>
              <a:t>Fenxiceshi</a:t>
            </a:r>
            <a:r>
              <a:rPr lang="en-AU" b="1" dirty="0" smtClean="0"/>
              <a:t> </a:t>
            </a:r>
            <a:r>
              <a:rPr lang="en-AU" b="1" dirty="0" err="1" smtClean="0"/>
              <a:t>Tongbao</a:t>
            </a:r>
            <a:r>
              <a:rPr lang="en-AU" b="1" dirty="0" smtClean="0"/>
              <a:t>),</a:t>
            </a:r>
            <a:r>
              <a:rPr lang="en-AU" dirty="0" smtClean="0"/>
              <a:t> 1985, 4(3), 1-8, CA 105: 163910.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26B04E-4814-4670-99C8-F3354967666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E60399-38E7-4133-A611-4224A656A9A6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99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/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/>
  </property>
</Properties>
</file>