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00200"/>
            <a:ext cx="7772400" cy="4495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173C-4CA1-4B30-84F2-A45B68508CB4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718F-8271-400F-BDC4-C1B8AC7CF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计算机程序设计线路图</a:t>
            </a:r>
            <a:endParaRPr lang="en-US" b="1" smtClean="0">
              <a:latin typeface="Arial" pitchFamily="34" charset="0"/>
              <a:ea typeface="MS Song"/>
              <a:cs typeface="MS Song"/>
            </a:endParaRPr>
          </a:p>
        </p:txBody>
      </p:sp>
      <p:graphicFrame>
        <p:nvGraphicFramePr>
          <p:cNvPr id="25603" name="Object 1027"/>
          <p:cNvGraphicFramePr>
            <a:graphicFrameLocks noChangeAspect="1"/>
          </p:cNvGraphicFramePr>
          <p:nvPr>
            <p:ph type="dgm" idx="1"/>
          </p:nvPr>
        </p:nvGraphicFramePr>
        <p:xfrm>
          <a:off x="685800" y="2625725"/>
          <a:ext cx="7772400" cy="2444750"/>
        </p:xfrm>
        <a:graphic>
          <a:graphicData uri="http://schemas.openxmlformats.org/presentationml/2006/ole">
            <p:oleObj spid="_x0000_s1026" name="MS Org Chart" r:id="rId3" imgW="7772400" imgH="2444400" progId="OrgPlusWOPX.4">
              <p:embed followColorScheme="full"/>
            </p:oleObj>
          </a:graphicData>
        </a:graphic>
      </p:graphicFrame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762C27-7669-40A1-BDC7-C7B423E7022F}" type="datetime1">
              <a:rPr lang="en-US" smtClean="0"/>
              <a:pPr>
                <a:defRPr/>
              </a:pPr>
              <a:t>1/11/2015</a:t>
            </a:fld>
            <a:endParaRPr lang="en-US" smtClean="0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17FE1-7A93-4A28-AC84-BE22C79666E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MS Org Chart</vt:lpstr>
      <vt:lpstr>计算机程序设计线路图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计算机程序设计线路图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计算机程序设计线路图</vt:lpwstr>
  </property>
</Properties>
</file>